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181"/>
    <a:srgbClr val="F6EDA8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7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4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8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73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4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23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41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59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13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6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27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F6EDA8"/>
            </a:gs>
            <a:gs pos="55000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3E74-758C-428A-A711-98379F491A6B}" type="datetimeFigureOut">
              <a:rPr lang="it-IT" smtClean="0"/>
              <a:t>24/07/2014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CDE6-48B3-45FA-91B1-1EE37BDCD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97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79912" y="332656"/>
            <a:ext cx="4968552" cy="720080"/>
          </a:xfrm>
        </p:spPr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Festa di San Rocco</a:t>
            </a:r>
            <a:endParaRPr lang="it-IT" b="1" i="1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79912" y="980728"/>
            <a:ext cx="5256584" cy="5544616"/>
          </a:xfrm>
        </p:spPr>
        <p:txBody>
          <a:bodyPr>
            <a:normAutofit/>
          </a:bodyPr>
          <a:lstStyle/>
          <a:p>
            <a:pPr algn="l"/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In passato protettore contro  ‘la peste del Manzoni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’.</a:t>
            </a:r>
            <a:endParaRPr lang="it-IT" sz="2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Oggi protettore contro </a:t>
            </a:r>
          </a:p>
          <a:p>
            <a:pPr algn="l"/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la disgregazione delle famiglie</a:t>
            </a:r>
          </a:p>
          <a:p>
            <a:pPr algn="l"/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la mancanza dei valori del vero senso della vita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</a:p>
          <a:p>
            <a:pPr algn="l"/>
            <a:endParaRPr lang="it-IT" sz="2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r>
              <a:rPr lang="it-IT" sz="1600" b="1" dirty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Sabato 16 agosto alle </a:t>
            </a:r>
            <a:r>
              <a:rPr lang="it-IT" sz="1600" b="1" dirty="0" smtClean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20,30  </a:t>
            </a:r>
            <a:r>
              <a:rPr lang="it-IT" sz="1600" b="1" dirty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presso la Parrocchia S. </a:t>
            </a:r>
          </a:p>
          <a:p>
            <a:pPr algn="l"/>
            <a:r>
              <a:rPr lang="it-IT" sz="1600" b="1" dirty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Giovanni Battista </a:t>
            </a:r>
            <a:r>
              <a:rPr lang="it-IT" sz="1600" b="1" dirty="0" smtClean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 </a:t>
            </a:r>
            <a:r>
              <a:rPr lang="it-IT" sz="1800" b="1" i="1" u="sng" dirty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S. </a:t>
            </a:r>
            <a:r>
              <a:rPr lang="it-IT" sz="1800" b="1" i="1" u="sng" dirty="0" smtClean="0">
                <a:solidFill>
                  <a:srgbClr val="C00000"/>
                </a:solidFill>
                <a:latin typeface="Candara" panose="020E0502030303020204" pitchFamily="34" charset="0"/>
                <a:cs typeface="AngsanaUPC" panose="02020603050405020304" pitchFamily="18" charset="-34"/>
              </a:rPr>
              <a:t>Messa in onore di San Rocco. </a:t>
            </a:r>
            <a:endParaRPr lang="it-IT" sz="16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r>
              <a:rPr lang="it-IT" sz="2400" b="1" i="1" u="sng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Segue poi LA PROCESSIONE </a:t>
            </a:r>
            <a:r>
              <a:rPr lang="it-IT" sz="2000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per </a:t>
            </a:r>
            <a:r>
              <a:rPr lang="it-IT" sz="2000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pregare e chiedere l’aiuto di Dio tramite l’intercessione di San </a:t>
            </a:r>
            <a:r>
              <a:rPr lang="it-IT" sz="2000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Rocco. </a:t>
            </a:r>
            <a:endParaRPr lang="it-IT" sz="1800" b="1" i="1" u="sng" dirty="0" smtClean="0">
              <a:solidFill>
                <a:srgbClr val="C00000"/>
              </a:solidFill>
              <a:latin typeface="Candara" panose="020E0502030303020204" pitchFamily="34" charset="0"/>
              <a:cs typeface="AngsanaUPC" panose="02020603050405020304" pitchFamily="18" charset="-34"/>
            </a:endParaRPr>
          </a:p>
          <a:p>
            <a:endParaRPr lang="it-IT" sz="900" i="1" dirty="0" smtClean="0">
              <a:solidFill>
                <a:srgbClr val="C00000"/>
              </a:solidFill>
              <a:latin typeface="Candara" panose="020E0502030303020204" pitchFamily="34" charset="0"/>
              <a:cs typeface="AngsanaUPC" panose="02020603050405020304" pitchFamily="18" charset="-34"/>
            </a:endParaRPr>
          </a:p>
          <a:p>
            <a:pPr algn="l"/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Dopo ci sarà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un piccolo rinfresco e intrattenimento musicale con la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banda. </a:t>
            </a:r>
            <a:endParaRPr lang="it-IT" sz="2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endParaRPr lang="it-IT" sz="1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r>
              <a:rPr lang="it-IT" sz="2000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DOMENICA  17 AGOSTO  ALLE ORE 21,00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presso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la sala polivalente 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comunale: Concerto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in ricordo di Lucio </a:t>
            </a:r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Battisti.</a:t>
            </a:r>
            <a:endParaRPr lang="it-IT" sz="2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it-IT" sz="20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L’inv</a:t>
            </a:r>
            <a:r>
              <a:rPr lang="it-IT" sz="2400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ito è per tutti.</a:t>
            </a:r>
            <a:endParaRPr lang="it-IT" sz="2400" i="1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endParaRPr lang="it-IT" sz="2000" i="1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l"/>
            <a:endParaRPr lang="it-IT" sz="2000" i="1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548680"/>
            <a:ext cx="3459791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71800" y="332656"/>
            <a:ext cx="5987008" cy="850106"/>
          </a:xfrm>
        </p:spPr>
        <p:txBody>
          <a:bodyPr/>
          <a:lstStyle/>
          <a:p>
            <a:r>
              <a:rPr lang="it-IT" b="1" i="1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Festa di San Rocco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2497"/>
            <a:ext cx="3775252" cy="5112568"/>
          </a:xfrm>
        </p:spPr>
      </p:pic>
      <p:sp>
        <p:nvSpPr>
          <p:cNvPr id="5" name="CasellaDiTesto 4"/>
          <p:cNvSpPr txBox="1"/>
          <p:nvPr/>
        </p:nvSpPr>
        <p:spPr>
          <a:xfrm>
            <a:off x="4499992" y="1196752"/>
            <a:ext cx="3816424" cy="5447645"/>
          </a:xfrm>
          <a:prstGeom prst="rect">
            <a:avLst/>
          </a:prstGeom>
          <a:noFill/>
          <a:ln cap="rnd">
            <a:gradFill>
              <a:gsLst>
                <a:gs pos="0">
                  <a:srgbClr val="FDD18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endParaRPr lang="it-IT" sz="2400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Questo scritto conservato in originale negli archivi della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Parrocchia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è la testimonianza tangibile della intercessione per la preghiera della popolazione  a San </a:t>
            </a:r>
            <a:r>
              <a:rPr lang="it-IT" sz="2400" dirty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R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occo, che nel 1630, dopo anni in cui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ci sono stati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pochissimi  matrimoni, 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 Piasco ne sono stati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celebrati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it-IT" sz="2400" dirty="0" smtClean="0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ben 50, a suggellare lo scampato pericolo della malattia allora incurabile.</a:t>
            </a:r>
          </a:p>
          <a:p>
            <a:endParaRPr lang="it-IT" sz="2400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it-IT" sz="2400" dirty="0" smtClean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it-IT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71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168</Words>
  <Application>Microsoft Office PowerPoint</Application>
  <PresentationFormat>Presentazione su schermo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Festa di San Rocco</vt:lpstr>
      <vt:lpstr>Festa di San Rocco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Festa di San Rocco</dc:title>
  <dc:creator>GianPiero</dc:creator>
  <cp:lastModifiedBy>Don Franco</cp:lastModifiedBy>
  <cp:revision>23</cp:revision>
  <dcterms:created xsi:type="dcterms:W3CDTF">2014-07-23T20:34:51Z</dcterms:created>
  <dcterms:modified xsi:type="dcterms:W3CDTF">2014-07-24T19:31:37Z</dcterms:modified>
</cp:coreProperties>
</file>